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08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6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1774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465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7552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69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06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89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518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40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728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01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23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88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5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74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02E59-308C-450C-B705-E2A067C8BB7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AA8E1CD-BFA1-44B3-9930-0EFF1ED07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89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12062" cy="2977165"/>
          </a:xfrm>
        </p:spPr>
        <p:txBody>
          <a:bodyPr>
            <a:normAutofit/>
          </a:bodyPr>
          <a:lstStyle/>
          <a:p>
            <a:pPr lvl="0" algn="r"/>
            <a: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Александр Невский: </a:t>
            </a:r>
            <a: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воин </a:t>
            </a:r>
            <a:r>
              <a:rPr lang="ru-RU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и дипломат</a:t>
            </a:r>
            <a: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  <a:br>
              <a:rPr lang="ru-RU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общешкольный проект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r"/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3468413"/>
            <a:ext cx="5778062" cy="270854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Участники проекта: </a:t>
            </a:r>
            <a:r>
              <a:rPr lang="ru-RU" sz="24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классные коллективы</a:t>
            </a:r>
          </a:p>
          <a:p>
            <a:pPr marL="0" indent="0" algn="r">
              <a:buNone/>
            </a:pPr>
            <a:endParaRPr lang="ru-RU" sz="24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Срок осуществления: </a:t>
            </a:r>
          </a:p>
          <a:p>
            <a:pPr marL="0" indent="0" algn="r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 декабря – 15 декабря 2020 г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Почему для нас сегодня важен Александр Невский — Российская газе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81" y="236482"/>
            <a:ext cx="3534633" cy="6529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722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10358" y="1925254"/>
            <a:ext cx="4182065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</a:t>
            </a:r>
            <a:r>
              <a:rPr lang="ru-RU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очему </a:t>
            </a:r>
            <a:r>
              <a:rPr lang="ru-RU" b="1" i="1" dirty="0">
                <a:solidFill>
                  <a:srgbClr val="002060"/>
                </a:solidFill>
                <a:latin typeface="Arial Black" panose="020B0A04020102020204" pitchFamily="34" charset="0"/>
              </a:rPr>
              <a:t>благоверный князь из далекого прошлого, </a:t>
            </a:r>
            <a:endParaRPr lang="ru-RU" b="1" i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из </a:t>
            </a:r>
            <a:r>
              <a:rPr lang="ru-RU" b="1" i="1" dirty="0">
                <a:solidFill>
                  <a:srgbClr val="002060"/>
                </a:solidFill>
                <a:latin typeface="Arial Black" panose="020B0A04020102020204" pitchFamily="34" charset="0"/>
              </a:rPr>
              <a:t>XIII века </a:t>
            </a:r>
            <a:r>
              <a:rPr lang="ru-RU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стал  победителем общероссийского конкурса «Имя России»?</a:t>
            </a:r>
            <a:r>
              <a:rPr lang="ru-RU" b="1" i="1" dirty="0">
                <a:solidFill>
                  <a:srgbClr val="002060"/>
                </a:solidFill>
                <a:latin typeface="Arial Black" panose="020B0A04020102020204" pitchFamily="34" charset="0"/>
              </a:rPr>
              <a:t> </a:t>
            </a:r>
            <a:r>
              <a:rPr lang="ru-RU" i="1" dirty="0">
                <a:solidFill>
                  <a:srgbClr val="002060"/>
                </a:solidFill>
                <a:latin typeface="Arial Black" panose="020B0A04020102020204" pitchFamily="34" charset="0"/>
              </a:rPr>
              <a:t>Что мы знаем о нем? 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251" y="1071737"/>
            <a:ext cx="7252563" cy="5439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882759" y="677917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908307" y="30929"/>
            <a:ext cx="10715507" cy="1270028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Имя России – символ национальной идеи, символ единства нации</a:t>
            </a:r>
            <a:endParaRPr lang="ru-RU" sz="32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530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166" y="220717"/>
            <a:ext cx="10423634" cy="693683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Задачи проекта</a:t>
            </a:r>
            <a:endParaRPr lang="ru-RU" sz="32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952" y="1087821"/>
            <a:ext cx="11619186" cy="5486400"/>
          </a:xfrm>
        </p:spPr>
        <p:txBody>
          <a:bodyPr>
            <a:noAutofit/>
          </a:bodyPr>
          <a:lstStyle/>
          <a:p>
            <a:pPr algn="just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знания учащихся о святом благоверном великом князе Александре Невском, приобщить их к гражданско-патриотическим и духовно-нравственным ценностям</a:t>
            </a:r>
          </a:p>
          <a:p>
            <a:pPr marL="0" indent="0" algn="just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 мнение митрополита Кирилла: «Без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 бы не было России, не было русских, не было нашего цивилизационного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кода»</a:t>
            </a:r>
          </a:p>
          <a:p>
            <a:pPr marL="0" indent="0" algn="just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информационно-коммуникативных умений и навыков учащихся</a:t>
            </a:r>
          </a:p>
          <a:p>
            <a:pPr marL="0" indent="0" algn="just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школьное информационное пространство – базу цифровых ресурсов по теме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18961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59" y="204952"/>
            <a:ext cx="11243441" cy="662151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Возможные темы мини-проектов           1—5 </a:t>
            </a:r>
            <a:r>
              <a:rPr lang="ru-RU" sz="3200" i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кл</a:t>
            </a:r>
            <a:endParaRPr lang="ru-RU" sz="32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59" y="867103"/>
            <a:ext cx="11871434" cy="570711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Александр Невский. Жизнь и дела.</a:t>
            </a:r>
          </a:p>
          <a:p>
            <a:r>
              <a:rPr lang="ru-RU" dirty="0" smtClean="0"/>
              <a:t>Как Александр Невский стал великим князем? </a:t>
            </a:r>
          </a:p>
          <a:p>
            <a:r>
              <a:rPr lang="ru-RU" dirty="0" smtClean="0"/>
              <a:t>Каковы были отношения Руси с западными соседями в </a:t>
            </a:r>
            <a:r>
              <a:rPr lang="en-US" dirty="0" smtClean="0"/>
              <a:t>XIII</a:t>
            </a:r>
            <a:r>
              <a:rPr lang="ru-RU" dirty="0" smtClean="0"/>
              <a:t> веке?</a:t>
            </a:r>
          </a:p>
          <a:p>
            <a:r>
              <a:rPr lang="ru-RU" dirty="0" smtClean="0"/>
              <a:t>Невская битва и Ледовое побоище</a:t>
            </a:r>
          </a:p>
          <a:p>
            <a:r>
              <a:rPr lang="ru-RU" dirty="0" smtClean="0"/>
              <a:t>Мог ли Александр Невский разбить Золотую Орду?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Возможные формы реализации мини проектов</a:t>
            </a:r>
          </a:p>
          <a:p>
            <a:r>
              <a:rPr lang="ru-RU" dirty="0" smtClean="0"/>
              <a:t> создание презентации в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 и </a:t>
            </a:r>
            <a:r>
              <a:rPr lang="ru-RU" dirty="0" err="1" smtClean="0"/>
              <a:t>Sway</a:t>
            </a:r>
            <a:endParaRPr lang="ru-RU" dirty="0" smtClean="0"/>
          </a:p>
          <a:p>
            <a:pPr lvl="0"/>
            <a:r>
              <a:rPr lang="ru-RU" dirty="0" smtClean="0"/>
              <a:t>создание интеллект-карты в </a:t>
            </a:r>
            <a:r>
              <a:rPr lang="ru-RU" dirty="0" err="1" smtClean="0"/>
              <a:t>MindMap</a:t>
            </a:r>
            <a:endParaRPr lang="ru-RU" dirty="0" smtClean="0"/>
          </a:p>
          <a:p>
            <a:pPr lvl="0"/>
            <a:r>
              <a:rPr lang="ru-RU" dirty="0" smtClean="0"/>
              <a:t>Создание игр, викторин в веб-сервисах </a:t>
            </a:r>
            <a:r>
              <a:rPr lang="ru-RU" dirty="0" err="1" smtClean="0"/>
              <a:t>LearningApps</a:t>
            </a:r>
            <a:r>
              <a:rPr lang="ru-RU" dirty="0" smtClean="0"/>
              <a:t>, </a:t>
            </a:r>
            <a:r>
              <a:rPr lang="en-US" dirty="0" err="1" smtClean="0"/>
              <a:t>Kahoot</a:t>
            </a:r>
            <a:r>
              <a:rPr lang="ru-RU" dirty="0" smtClean="0"/>
              <a:t>, </a:t>
            </a:r>
            <a:r>
              <a:rPr lang="en-US" dirty="0" err="1" smtClean="0"/>
              <a:t>Quizizz</a:t>
            </a:r>
            <a:r>
              <a:rPr lang="ru-RU" dirty="0" smtClean="0"/>
              <a:t>, </a:t>
            </a:r>
            <a:r>
              <a:rPr lang="en-US" dirty="0" err="1" smtClean="0"/>
              <a:t>GoFormative</a:t>
            </a:r>
            <a:r>
              <a:rPr lang="ru-RU" dirty="0" smtClean="0"/>
              <a:t>, </a:t>
            </a:r>
            <a:r>
              <a:rPr lang="en-US" dirty="0" err="1" smtClean="0"/>
              <a:t>Mentimeter</a:t>
            </a:r>
            <a:r>
              <a:rPr lang="ru-RU" dirty="0" smtClean="0"/>
              <a:t>, </a:t>
            </a:r>
            <a:r>
              <a:rPr lang="en-US" dirty="0" err="1" smtClean="0"/>
              <a:t>Polleverywhere</a:t>
            </a:r>
            <a:endParaRPr lang="ru-RU" dirty="0" smtClean="0"/>
          </a:p>
          <a:p>
            <a:pPr lvl="0"/>
            <a:r>
              <a:rPr lang="ru-RU" dirty="0" smtClean="0"/>
              <a:t>Создание </a:t>
            </a:r>
            <a:r>
              <a:rPr lang="ru-RU" dirty="0" err="1" smtClean="0"/>
              <a:t>анимаций</a:t>
            </a:r>
            <a:r>
              <a:rPr lang="ru-RU" dirty="0" smtClean="0"/>
              <a:t> схем сражений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648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186" y="365125"/>
            <a:ext cx="11808372" cy="1325563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36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6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Возможные </a:t>
            </a:r>
            <a:r>
              <a:rPr lang="ru-RU" sz="3600" i="1" dirty="0">
                <a:solidFill>
                  <a:srgbClr val="C00000"/>
                </a:solidFill>
                <a:latin typeface="Arial Black" panose="020B0A04020102020204" pitchFamily="34" charset="0"/>
              </a:rPr>
              <a:t>темы мини-проектов      </a:t>
            </a:r>
            <a:r>
              <a:rPr lang="ru-RU" sz="36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6—8 </a:t>
            </a:r>
            <a:r>
              <a:rPr lang="ru-RU" sz="3600" i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кл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841" y="2400299"/>
            <a:ext cx="11650717" cy="3776663"/>
          </a:xfrm>
        </p:spPr>
        <p:txBody>
          <a:bodyPr>
            <a:normAutofit/>
          </a:bodyPr>
          <a:lstStyle/>
          <a:p>
            <a:r>
              <a:rPr lang="ru-RU" dirty="0" smtClean="0"/>
              <a:t>В чем проявился полководческий талант Александра Невского? / создание презентаций в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 и </a:t>
            </a:r>
            <a:r>
              <a:rPr lang="ru-RU" dirty="0" err="1" smtClean="0"/>
              <a:t>Sway</a:t>
            </a:r>
            <a:endParaRPr lang="ru-RU" dirty="0" smtClean="0"/>
          </a:p>
          <a:p>
            <a:pPr lvl="0"/>
            <a:r>
              <a:rPr lang="ru-RU" dirty="0" smtClean="0"/>
              <a:t>Оружие Александра Невского: правда и вымысел /видеоролик </a:t>
            </a:r>
            <a:r>
              <a:rPr lang="en-US" dirty="0" err="1" smtClean="0"/>
              <a:t>VideoScribe</a:t>
            </a:r>
            <a:endParaRPr lang="ru-RU" dirty="0" smtClean="0"/>
          </a:p>
          <a:p>
            <a:pPr lvl="0"/>
            <a:r>
              <a:rPr lang="ru-RU" dirty="0" smtClean="0"/>
              <a:t>Как увековечена память об Александре Невском? /создание интеллект-карты в </a:t>
            </a:r>
            <a:r>
              <a:rPr lang="ru-RU" dirty="0" err="1" smtClean="0"/>
              <a:t>MindMap</a:t>
            </a:r>
            <a:endParaRPr lang="ru-RU" dirty="0" smtClean="0"/>
          </a:p>
          <a:p>
            <a:pPr lvl="0"/>
            <a:r>
              <a:rPr lang="ru-RU" dirty="0" smtClean="0"/>
              <a:t>Образ Александра Невского в русской художественной культуре</a:t>
            </a:r>
          </a:p>
          <a:p>
            <a:pPr lvl="0"/>
            <a:r>
              <a:rPr lang="ru-RU" dirty="0" smtClean="0"/>
              <a:t>Как изображают Александра Невского на иконах и почему?</a:t>
            </a:r>
          </a:p>
          <a:p>
            <a:pPr lvl="0"/>
            <a:r>
              <a:rPr lang="ru-RU" dirty="0" smtClean="0"/>
              <a:t>Фильм Сергея Эйзенштейна «Александр Невский», его роль в патриотическом воспитании советских людей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740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483" y="365125"/>
            <a:ext cx="11619186" cy="1325563"/>
          </a:xfrm>
        </p:spPr>
        <p:txBody>
          <a:bodyPr>
            <a:normAutofit fontScale="90000"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200" i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3200" i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Возможные </a:t>
            </a:r>
            <a:r>
              <a:rPr lang="ru-RU" sz="3200" i="1" dirty="0">
                <a:solidFill>
                  <a:srgbClr val="C00000"/>
                </a:solidFill>
                <a:latin typeface="Arial Black" panose="020B0A04020102020204" pitchFamily="34" charset="0"/>
              </a:rPr>
              <a:t>темы мини-проектов       </a:t>
            </a:r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9—11 </a:t>
            </a:r>
            <a:r>
              <a:rPr lang="ru-RU" sz="3200" i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кл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Александр Невский: мыслитель, философ, стратег, святой</a:t>
            </a:r>
          </a:p>
          <a:p>
            <a:pPr lvl="0"/>
            <a:r>
              <a:rPr lang="ru-RU" dirty="0" smtClean="0"/>
              <a:t>Мифы об Александре Невском: правда и вымысел</a:t>
            </a:r>
          </a:p>
          <a:p>
            <a:pPr lvl="0"/>
            <a:r>
              <a:rPr lang="ru-RU" dirty="0" smtClean="0"/>
              <a:t>Л.Н. Гумилёв о роли Александра Невского в истории России</a:t>
            </a:r>
          </a:p>
          <a:p>
            <a:pPr lvl="0"/>
            <a:r>
              <a:rPr lang="ru-RU" dirty="0" smtClean="0"/>
              <a:t>Русские историки /С.М. Соловьев, Н.М. Карамзин/ об Александре Невском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08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024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25214"/>
            <a:ext cx="10515600" cy="5817476"/>
          </a:xfrm>
        </p:spPr>
        <p:txBody>
          <a:bodyPr/>
          <a:lstStyle/>
          <a:p>
            <a:pPr marL="0" indent="0">
              <a:buNone/>
            </a:pPr>
            <a:endParaRPr lang="ru-RU" sz="3200" i="1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Возможные формы реализации 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мини проектов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 создание презентации в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 и </a:t>
            </a:r>
            <a:r>
              <a:rPr lang="ru-RU" dirty="0" err="1" smtClean="0"/>
              <a:t>Sway</a:t>
            </a:r>
            <a:endParaRPr lang="ru-RU" dirty="0" smtClean="0"/>
          </a:p>
          <a:p>
            <a:pPr lvl="0">
              <a:lnSpc>
                <a:spcPct val="150000"/>
              </a:lnSpc>
            </a:pPr>
            <a:r>
              <a:rPr lang="ru-RU" dirty="0" smtClean="0"/>
              <a:t>создание интеллект-карты в </a:t>
            </a:r>
            <a:r>
              <a:rPr lang="ru-RU" dirty="0" err="1" smtClean="0"/>
              <a:t>MindMap</a:t>
            </a:r>
            <a:endParaRPr lang="ru-RU" dirty="0" smtClean="0"/>
          </a:p>
          <a:p>
            <a:pPr lvl="0">
              <a:lnSpc>
                <a:spcPct val="150000"/>
              </a:lnSpc>
            </a:pPr>
            <a:r>
              <a:rPr lang="ru-RU" dirty="0" smtClean="0"/>
              <a:t>Создание игр, викторин в веб-сервисах </a:t>
            </a:r>
            <a:r>
              <a:rPr lang="ru-RU" dirty="0" err="1" smtClean="0"/>
              <a:t>LearningApps</a:t>
            </a:r>
            <a:r>
              <a:rPr lang="ru-RU" dirty="0" smtClean="0"/>
              <a:t>, </a:t>
            </a:r>
            <a:r>
              <a:rPr lang="en-US" dirty="0" err="1" smtClean="0"/>
              <a:t>Kahoot</a:t>
            </a:r>
            <a:r>
              <a:rPr lang="ru-RU" dirty="0" smtClean="0"/>
              <a:t>, </a:t>
            </a:r>
            <a:r>
              <a:rPr lang="en-US" dirty="0" err="1" smtClean="0"/>
              <a:t>Quizizz</a:t>
            </a:r>
            <a:r>
              <a:rPr lang="ru-RU" dirty="0" smtClean="0"/>
              <a:t>, </a:t>
            </a:r>
            <a:r>
              <a:rPr lang="en-US" dirty="0" err="1" smtClean="0"/>
              <a:t>GoFormative</a:t>
            </a:r>
            <a:r>
              <a:rPr lang="ru-RU" dirty="0" smtClean="0"/>
              <a:t>, </a:t>
            </a:r>
            <a:r>
              <a:rPr lang="en-US" dirty="0" err="1" smtClean="0"/>
              <a:t>Mentimeter</a:t>
            </a:r>
            <a:r>
              <a:rPr lang="ru-RU" dirty="0" smtClean="0"/>
              <a:t>, </a:t>
            </a:r>
            <a:r>
              <a:rPr lang="en-US" dirty="0" err="1" smtClean="0"/>
              <a:t>Polleverywhere</a:t>
            </a:r>
            <a:endParaRPr lang="ru-RU" dirty="0" smtClean="0"/>
          </a:p>
          <a:p>
            <a:pPr lvl="0">
              <a:lnSpc>
                <a:spcPct val="150000"/>
              </a:lnSpc>
            </a:pPr>
            <a:r>
              <a:rPr lang="ru-RU" dirty="0" smtClean="0"/>
              <a:t>Создание </a:t>
            </a:r>
            <a:r>
              <a:rPr lang="ru-RU" dirty="0" err="1" smtClean="0"/>
              <a:t>анимаций</a:t>
            </a:r>
            <a:r>
              <a:rPr lang="ru-RU" dirty="0" smtClean="0"/>
              <a:t> схем сражений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21520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</TotalTime>
  <Words>337</Words>
  <Application>Microsoft Office PowerPoint</Application>
  <PresentationFormat>Произвольный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«Александр Невский:  воин и дипломат»  общешкольный проект </vt:lpstr>
      <vt:lpstr>Презентация PowerPoint</vt:lpstr>
      <vt:lpstr>Задачи проекта</vt:lpstr>
      <vt:lpstr>Возможные темы мини-проектов           1—5 кл</vt:lpstr>
      <vt:lpstr>  Возможные темы мини-проектов       6—8 кл</vt:lpstr>
      <vt:lpstr>  Возможные темы мини-проектов       9—11 кл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«Александр Невский:  воин и дипломат»  общешкольный проект</dc:title>
  <dc:creator>Admin</dc:creator>
  <cp:lastModifiedBy>Ольга Ивановна</cp:lastModifiedBy>
  <cp:revision>11</cp:revision>
  <dcterms:created xsi:type="dcterms:W3CDTF">2020-11-30T09:04:32Z</dcterms:created>
  <dcterms:modified xsi:type="dcterms:W3CDTF">2020-12-11T07:05:28Z</dcterms:modified>
</cp:coreProperties>
</file>