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76" r:id="rId5"/>
    <p:sldId id="277" r:id="rId6"/>
    <p:sldId id="278" r:id="rId7"/>
    <p:sldId id="259" r:id="rId8"/>
    <p:sldId id="260" r:id="rId9"/>
    <p:sldId id="261" r:id="rId10"/>
    <p:sldId id="262" r:id="rId11"/>
    <p:sldId id="270" r:id="rId12"/>
    <p:sldId id="279" r:id="rId13"/>
    <p:sldId id="280" r:id="rId14"/>
    <p:sldId id="264" r:id="rId15"/>
    <p:sldId id="273" r:id="rId16"/>
    <p:sldId id="274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286" autoAdjust="0"/>
  </p:normalViewPr>
  <p:slideViewPr>
    <p:cSldViewPr>
      <p:cViewPr varScale="1">
        <p:scale>
          <a:sx n="110" d="100"/>
          <a:sy n="110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3548" y="260648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kern="10" dirty="0" smtClean="0"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</a:t>
            </a:r>
            <a:r>
              <a:rPr lang="ru-RU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Воспитание </a:t>
            </a:r>
            <a:r>
              <a:rPr lang="ru-RU" sz="2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и наставление начинаются </a:t>
            </a:r>
            <a:r>
              <a:rPr lang="ru-RU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 </a:t>
            </a:r>
            <a:r>
              <a:rPr lang="ru-RU" sz="2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самых первых </a:t>
            </a:r>
            <a:r>
              <a:rPr lang="ru-RU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лет   существования  и  продолжаются </a:t>
            </a:r>
            <a:r>
              <a:rPr lang="ru-RU" sz="2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до конца жизни</a:t>
            </a:r>
            <a:r>
              <a:rPr lang="ru-RU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.</a:t>
            </a:r>
            <a:r>
              <a:rPr lang="ru-RU" sz="2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. .                                                                 Платон</a:t>
            </a:r>
            <a:endParaRPr lang="ru-RU" sz="28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  <a:p>
            <a:pPr algn="just"/>
            <a:endParaRPr lang="ru-RU" sz="2800" b="1" kern="10" dirty="0">
              <a:solidFill>
                <a:schemeClr val="accent3">
                  <a:lumMod val="75000"/>
                </a:scheme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2800" b="1" kern="10" dirty="0"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            </a:t>
            </a:r>
            <a:r>
              <a:rPr lang="ru-RU" sz="2800" b="1" kern="10" dirty="0" smtClean="0">
                <a:solidFill>
                  <a:schemeClr val="accent3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                                                                         </a:t>
            </a:r>
            <a:endParaRPr lang="ru-RU" sz="2800" b="1" kern="10" dirty="0">
              <a:solidFill>
                <a:schemeClr val="accent3">
                  <a:lumMod val="75000"/>
                </a:scheme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1026" name="Picture 2" descr="C:\Users\Надежда Константино\Desktop\Новая папка (2)\DSC_2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9" y="1628800"/>
            <a:ext cx="7612922" cy="49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7564" y="332656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7884" y="5486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«Слет отличников и ударников»</a:t>
            </a:r>
          </a:p>
        </p:txBody>
      </p:sp>
      <p:pic>
        <p:nvPicPr>
          <p:cNvPr id="12290" name="Picture 2" descr="C:\Users\Надежда Константино\Desktop\фотографии\слет отл\DSCN7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50" y="1406367"/>
            <a:ext cx="8440068" cy="528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27679" r="44910" b="13454"/>
          <a:stretch>
            <a:fillRect/>
          </a:stretch>
        </p:blipFill>
        <p:spPr>
          <a:xfrm>
            <a:off x="0" y="0"/>
            <a:ext cx="9144000" cy="6875463"/>
          </a:xfrm>
          <a:noFill/>
        </p:spPr>
      </p:pic>
      <p:sp>
        <p:nvSpPr>
          <p:cNvPr id="5" name="Прямоугольник 4"/>
          <p:cNvSpPr/>
          <p:nvPr/>
        </p:nvSpPr>
        <p:spPr>
          <a:xfrm>
            <a:off x="647564" y="260648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5" name="Picture 3" descr="C:\Users\Надежда Константино\Desktop\Выставка РФ\Выставка РФ\CIMG31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783868"/>
            <a:ext cx="7966646" cy="59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564" y="188640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7884" y="260648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«Рождественские встречи»</a:t>
            </a:r>
          </a:p>
        </p:txBody>
      </p:sp>
      <p:pic>
        <p:nvPicPr>
          <p:cNvPr id="18434" name="Picture 2" descr="C:\Users\Надежда Константино\Desktop\Выставка РФ\Выставка РФ\SDC10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9" y="3933056"/>
            <a:ext cx="7490670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Надежда Константино\Desktop\Выставка РФ\Выставка РФ\SDC10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2950165" cy="25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Надежда Константино\Desktop\Выставка РФ\Выставка РФ\SDC10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52" y="1168766"/>
            <a:ext cx="3887489" cy="25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564" y="188640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7884" y="260648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«Осенние и весенние ярмарки»</a:t>
            </a:r>
            <a:endParaRPr lang="ru-RU" altLang="ru-RU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Надежда Константино\Desktop\Новая папка (2)\CIMG3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0159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дежда Константино\Desktop\Новая папка (2)\CIMG3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344255" cy="400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дежда Константино\Desktop\фотографии\фото\CIMG32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45" y="3501008"/>
            <a:ext cx="4314054" cy="32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7884" y="287070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3428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«День Победы»</a:t>
            </a:r>
          </a:p>
        </p:txBody>
      </p:sp>
      <p:pic>
        <p:nvPicPr>
          <p:cNvPr id="7170" name="Picture 2" descr="C:\Users\Надежда Константино\Desktop\Последний звонок 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6" y="4077072"/>
            <a:ext cx="894933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дежда Константино\Desktop\Новая папка (2)\CIMG3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82" y="1574142"/>
            <a:ext cx="3238616" cy="24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адежда Константино\Desktop\Новая папка (2)\CIMG33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49621"/>
            <a:ext cx="3147197" cy="24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173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7564" y="332656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7884" y="548680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«Последний звонок»</a:t>
            </a:r>
          </a:p>
        </p:txBody>
      </p:sp>
      <p:pic>
        <p:nvPicPr>
          <p:cNvPr id="16386" name="Picture 2" descr="C:\Users\Надежда Константино\Desktop\Выставка РФ\Выставка РФ\CIMG1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6" y="1484784"/>
            <a:ext cx="7819256" cy="512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564" y="332656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 descr="E:\Последний звонок 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5" y="1124744"/>
            <a:ext cx="85566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27679" r="44910" b="13454"/>
          <a:stretch>
            <a:fillRect/>
          </a:stretch>
        </p:blipFill>
        <p:spPr>
          <a:xfrm>
            <a:off x="0" y="0"/>
            <a:ext cx="9144000" cy="6875463"/>
          </a:xfrm>
          <a:noFill/>
        </p:spPr>
      </p:pic>
      <p:sp>
        <p:nvSpPr>
          <p:cNvPr id="4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609600" y="764704"/>
            <a:ext cx="7848600" cy="3962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ВСЕМ 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0859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404664"/>
            <a:ext cx="77242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Охват детей дополнительным </a:t>
            </a:r>
          </a:p>
          <a:p>
            <a:pPr algn="ctr"/>
            <a:r>
              <a:rPr lang="ru-RU" sz="44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образованием</a:t>
            </a:r>
            <a:endParaRPr lang="ru-RU" sz="44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015" y="1772816"/>
            <a:ext cx="85153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Количество кружков и секций – 32, </a:t>
            </a:r>
          </a:p>
          <a:p>
            <a:r>
              <a:rPr lang="ru-RU" sz="2000" b="1" dirty="0" smtClean="0"/>
              <a:t>  по следующим направлениям: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 smtClean="0"/>
              <a:t>общеинтеллектуальное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х</a:t>
            </a:r>
            <a:r>
              <a:rPr lang="ru-RU" sz="2000" dirty="0" smtClean="0"/>
              <a:t>удожественно-эстетическое;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</a:t>
            </a:r>
            <a:r>
              <a:rPr lang="ru-RU" sz="2000" dirty="0" smtClean="0"/>
              <a:t>оциальное;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спортивно-оздоровительное.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98015" y="4221088"/>
            <a:ext cx="3835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Всего, в кружках занимается </a:t>
            </a:r>
            <a:r>
              <a:rPr lang="ru-RU" sz="2000" dirty="0" smtClean="0"/>
              <a:t>–</a:t>
            </a:r>
          </a:p>
          <a:p>
            <a:r>
              <a:rPr lang="ru-RU" sz="2000" dirty="0" smtClean="0"/>
              <a:t> 225 человек, что составляет 80% </a:t>
            </a:r>
          </a:p>
          <a:p>
            <a:r>
              <a:rPr lang="ru-RU" sz="2000" dirty="0" smtClean="0"/>
              <a:t>от общего количества детей.</a:t>
            </a:r>
            <a:endParaRPr lang="ru-RU" sz="2000" dirty="0"/>
          </a:p>
        </p:txBody>
      </p:sp>
      <p:pic>
        <p:nvPicPr>
          <p:cNvPr id="2050" name="Picture 2" descr="C:\Users\Надежда Константино\Desktop\фотографии\фото\CIMG3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51" y="2420888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Надежда Константино\Desktop\Новая папка (2)\CIMG3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816426" cy="316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дежда Константино\Desktop\Новая папка (2)\DSC_2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4946"/>
            <a:ext cx="4302359" cy="28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дежда Константино\Desktop\Новая папка (2)\DSC_25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67600"/>
            <a:ext cx="3888432" cy="28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дежда Константино\Desktop\фотографии\фото\Копия (2) CIMG35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78" y="548680"/>
            <a:ext cx="3192394" cy="316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C:\Users\Надежда Константино\Desktop\Выставка РФ\Выставка РФ\SDC10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4" y="1268761"/>
            <a:ext cx="8723409" cy="47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5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173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564" y="332656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7884" y="548680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0000"/>
                </a:solidFill>
              </a:rPr>
              <a:t>«День знаний»</a:t>
            </a:r>
          </a:p>
        </p:txBody>
      </p:sp>
      <p:pic>
        <p:nvPicPr>
          <p:cNvPr id="14338" name="Picture 2" descr="C:\Users\Надежда Константино\Desktop\Выставка РФ\Выставка РФ\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3" y="1628800"/>
            <a:ext cx="839885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46272" r="56364" b="30956"/>
          <a:stretch>
            <a:fillRect/>
          </a:stretch>
        </p:blipFill>
        <p:spPr bwMode="auto">
          <a:xfrm>
            <a:off x="173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564" y="332656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2" name="Picture 2" descr="C:\Users\Надежда Константино\Desktop\Выставка РФ\Выставка РФ\Ди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6" y="1000927"/>
            <a:ext cx="774086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-2894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548680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Надежда Константино\Desktop\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9742"/>
            <a:ext cx="5021006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0807" y="1673287"/>
            <a:ext cx="27836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Наша </a:t>
            </a:r>
            <a:r>
              <a:rPr lang="ru-RU" dirty="0"/>
              <a:t>страна огромна и здесь живут люди разных национальностей. Они различны по цвету кожи и языку, на котором говорят.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Но </a:t>
            </a:r>
            <a:r>
              <a:rPr lang="ru-RU" dirty="0"/>
              <a:t>всех объединяет, что они любят петь песни, танцевать, в стихах и поэмах прославлять свою страну.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5373216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Фестиваль </a:t>
            </a:r>
            <a:r>
              <a:rPr lang="ru-RU" dirty="0"/>
              <a:t>«Многоликая Россия» - </a:t>
            </a:r>
            <a:r>
              <a:rPr lang="ru-RU" dirty="0" smtClean="0"/>
              <a:t>проходит в нашей школе с 2011 года, в котором принимают участие школы района. 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Это мероприятие - пример </a:t>
            </a:r>
            <a:r>
              <a:rPr lang="ru-RU" dirty="0"/>
              <a:t>уважительного отношения к традициям, культуре и обычаям разных национальных групп.</a:t>
            </a:r>
          </a:p>
        </p:txBody>
      </p:sp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3170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7564" y="404664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3654~1\AppData\Local\Temp\Rar$DI67.255\IMG_3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367084"/>
            <a:ext cx="4104456" cy="273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47864" y="843863"/>
            <a:ext cx="280831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2014 г.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3" name="Picture 3" descr="C:\Users\3654~1\AppData\Local\Temp\Rar$DI01.345\IMG_37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7078"/>
            <a:ext cx="4391166" cy="27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3654~1\AppData\Local\Temp\Rar$DI01.411\IMG_37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252946"/>
            <a:ext cx="4196009" cy="25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3654~1\AppData\Local\Temp\Rar$DI06.047\IMG_37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948" y="4240078"/>
            <a:ext cx="4433226" cy="258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726" t="46272" r="56364" b="30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7564" y="404664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Традиционно в школе проходят: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843863"/>
            <a:ext cx="280831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2015 г.</a:t>
            </a:r>
            <a:endParaRPr lang="ru-RU" sz="28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628434" cy="260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Надежда Константино\Desktop\фестиваль\1284-1296 1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23604"/>
            <a:ext cx="3653480" cy="260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дежда Константино\Desktop\фестиваль\1284-1296 11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67" y="4149080"/>
            <a:ext cx="60938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75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243</Words>
  <Application>Microsoft Office PowerPoint</Application>
  <PresentationFormat>Экран (4:3)</PresentationFormat>
  <Paragraphs>39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Константино</dc:creator>
  <cp:lastModifiedBy>Надежда Константино</cp:lastModifiedBy>
  <cp:revision>20</cp:revision>
  <dcterms:created xsi:type="dcterms:W3CDTF">2016-03-11T08:21:05Z</dcterms:created>
  <dcterms:modified xsi:type="dcterms:W3CDTF">2016-03-17T10:52:04Z</dcterms:modified>
</cp:coreProperties>
</file>