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8" r:id="rId6"/>
    <p:sldId id="267" r:id="rId7"/>
    <p:sldId id="265" r:id="rId8"/>
    <p:sldId id="266" r:id="rId9"/>
    <p:sldId id="278" r:id="rId10"/>
    <p:sldId id="277" r:id="rId11"/>
    <p:sldId id="276" r:id="rId12"/>
    <p:sldId id="273" r:id="rId13"/>
    <p:sldId id="272" r:id="rId14"/>
    <p:sldId id="271" r:id="rId15"/>
    <p:sldId id="263" r:id="rId16"/>
    <p:sldId id="279" r:id="rId17"/>
    <p:sldId id="264" r:id="rId18"/>
    <p:sldId id="280" r:id="rId19"/>
    <p:sldId id="285" r:id="rId20"/>
    <p:sldId id="28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3684" y="-1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550231973153144E-2"/>
          <c:y val="0.2091413744706454"/>
          <c:w val="0.56458795664646566"/>
          <c:h val="0.789038674481175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положительно</c:v>
                </c:pt>
                <c:pt idx="1">
                  <c:v>отрицательно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</c:v>
                </c:pt>
                <c:pt idx="1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6457017886039265"/>
          <c:y val="0.70686324577569559"/>
          <c:w val="0.51765203506656643"/>
          <c:h val="0.2575331780342926"/>
        </c:manualLayout>
      </c:layout>
      <c:overlay val="0"/>
    </c:legend>
    <c:plotVisOnly val="1"/>
    <c:dispBlanksAs val="gap"/>
    <c:showDLblsOverMax val="0"/>
  </c:chart>
  <c:spPr>
    <a:solidFill>
      <a:schemeClr val="accent5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058063417596094E-2"/>
          <c:y val="0.13970535550324309"/>
          <c:w val="0.60741264120349225"/>
          <c:h val="0.851255159742642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утвердительно</c:v>
                </c:pt>
                <c:pt idx="1">
                  <c:v>отрицательно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3746777556510072"/>
          <c:y val="0.71143995433280771"/>
          <c:w val="0.44504600802530125"/>
          <c:h val="0.2381024009915437"/>
        </c:manualLayout>
      </c:layout>
      <c:overlay val="0"/>
    </c:legend>
    <c:plotVisOnly val="1"/>
    <c:dispBlanksAs val="gap"/>
    <c:showDLblsOverMax val="0"/>
  </c:chart>
  <c:spPr>
    <a:solidFill>
      <a:schemeClr val="accent5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</c:f>
              <c:strCache>
                <c:ptCount val="1"/>
                <c:pt idx="0">
                  <c:v>Положительно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9301177605381"/>
          <c:y val="0.72102634190080817"/>
          <c:w val="0.29870584917842391"/>
          <c:h val="0.14001378870525191"/>
        </c:manualLayout>
      </c:layout>
      <c:overlay val="0"/>
    </c:legend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0.01879</cdr:x>
      <cdr:y>0.04729</cdr:y>
    </cdr:from>
    <cdr:to>
      <cdr:x>0.97744</cdr:x>
      <cdr:y>0.17338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9042" y="214314"/>
          <a:ext cx="6072230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l"/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Знают ли учащиеся об акции «Бессмертный полк»?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0.08772</cdr:x>
      <cdr:y>0.57971</cdr:y>
    </cdr:from>
    <cdr:to>
      <cdr:x>0.22807</cdr:x>
      <cdr:y>0.66667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7190" y="2857520"/>
          <a:ext cx="571504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19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0.40351</cdr:x>
      <cdr:y>0.53623</cdr:y>
    </cdr:from>
    <cdr:to>
      <cdr:x>0.57895</cdr:x>
      <cdr:y>0.63768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43074" y="2643206"/>
          <a:ext cx="714380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13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0.0339</cdr:x>
      <cdr:y>0.05556</cdr:y>
    </cdr:from>
    <cdr:to>
      <cdr:x>0.9322</cdr:x>
      <cdr:y>0.22222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76" y="214314"/>
          <a:ext cx="3786214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Есть ли в вашей семье участники ВОВ?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0.38983</cdr:x>
      <cdr:y>0.5</cdr:y>
    </cdr:from>
    <cdr:to>
      <cdr:x>0.55932</cdr:x>
      <cdr:y>0.66176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43074" y="2428892"/>
          <a:ext cx="714380" cy="785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26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0.15254</cdr:x>
      <cdr:y>0.33824</cdr:y>
    </cdr:from>
    <cdr:to>
      <cdr:x>0.37288</cdr:x>
      <cdr:y>0.44118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42942" y="1643074"/>
          <a:ext cx="928694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6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0.0664</cdr:x>
      <cdr:y>0.06054</cdr:y>
    </cdr:from>
    <cdr:to>
      <cdr:x>0.98047</cdr:x>
      <cdr:y>0.21875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4794" y="246050"/>
          <a:ext cx="5572164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Согласны ли вы участвовать в акции  «Бессмертный полк»?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«Студенческая средняя  общеобразовательная  школа №12» Белоярского ГО Свердловской области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0034" y="1000108"/>
            <a:ext cx="8358246" cy="171451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</a:t>
            </a:r>
          </a:p>
          <a:p>
            <a:r>
              <a:rPr lang="ru-RU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Бессмертный полк</a:t>
            </a:r>
            <a:endParaRPr lang="ru-RU"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0562" y="3714752"/>
            <a:ext cx="4286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Исполнители:  обучающиеся 7а класса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МАОУ «Студенческая СОШ№12»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Руководитель: учитель русского языка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литературы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Зияфутдинова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И.А.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0298" y="5857892"/>
            <a:ext cx="47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п.Студенческий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2016г.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Анкетирование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071538" y="1397000"/>
          <a:ext cx="6929486" cy="4603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43174" y="3429000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100%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1442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Общешкольная линейка  «Бессмертный полк»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5720" y="1357298"/>
            <a:ext cx="8643998" cy="1643074"/>
          </a:xfrm>
        </p:spPr>
        <p:txBody>
          <a:bodyPr>
            <a:normAutofit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принять участие в акции «Бессмертный полк»?</a:t>
            </a:r>
          </a:p>
          <a:p>
            <a:pPr algn="l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изготовить транспарант?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143248"/>
            <a:ext cx="5214974" cy="3513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" descr="H:\кл.проект бессмертный полк\зияфутдинова\2.TIF"/>
          <p:cNvPicPr>
            <a:picLocks noChangeAspect="1" noChangeArrowheads="1"/>
          </p:cNvPicPr>
          <p:nvPr/>
        </p:nvPicPr>
        <p:blipFill>
          <a:blip r:embed="rId3" cstate="print"/>
          <a:srcRect l="39708" t="825" r="33815" b="69817"/>
          <a:stretch>
            <a:fillRect/>
          </a:stretch>
        </p:blipFill>
        <p:spPr bwMode="auto">
          <a:xfrm>
            <a:off x="591142" y="428604"/>
            <a:ext cx="3416600" cy="5357850"/>
          </a:xfrm>
          <a:prstGeom prst="rect">
            <a:avLst/>
          </a:prstGeom>
          <a:noFill/>
        </p:spPr>
      </p:pic>
      <p:pic>
        <p:nvPicPr>
          <p:cNvPr id="5" name="Picture 2" descr="H:\кл.проект бессмертный полк\бессмертный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00042"/>
            <a:ext cx="3714776" cy="52864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5929330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Гималова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Раиса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2" y="5929330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Гималов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Габдраух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:\кл.проект бессмертный полк\Ахмадуллин Женя\дедушки Мити\Копия Копия Печать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3989977" cy="521497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500702"/>
            <a:ext cx="4286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Соколов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Дмитрий Степанович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дошел до Берлина</a:t>
            </a: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 l="15807" t="30316" r="45058" b="31860"/>
          <a:stretch>
            <a:fillRect/>
          </a:stretch>
        </p:blipFill>
        <p:spPr bwMode="auto">
          <a:xfrm rot="5400000">
            <a:off x="4179091" y="964390"/>
            <a:ext cx="5214974" cy="3857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86314" y="5572140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Бырина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Мария Николаевна служила в секретных войсках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 анкетирования  и общешкольной линейки количество участников 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«Бессмертный полк»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увеличилось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до 110 человек.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500042"/>
            <a:ext cx="57626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0034" y="5429264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Сотрудники Студенческой сельской библиотеки Ахмадуллина Ольга Владимировна и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Соловьева Елена Геннадьевна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Бессмертный полк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п.Студенческий, 9 мая 2016г.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9 мая\Последний звонок 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214422"/>
            <a:ext cx="7092951" cy="5320315"/>
          </a:xfrm>
          <a:prstGeom prst="rect">
            <a:avLst/>
          </a:prstGeom>
          <a:noFill/>
        </p:spPr>
      </p:pic>
      <p:pic>
        <p:nvPicPr>
          <p:cNvPr id="3075" name="Picture 3" descr="F:\9 мая\Последний звонок 805.jpg"/>
          <p:cNvPicPr>
            <a:picLocks noChangeAspect="1" noChangeArrowheads="1"/>
          </p:cNvPicPr>
          <p:nvPr/>
        </p:nvPicPr>
        <p:blipFill>
          <a:blip r:embed="rId4" cstate="print"/>
          <a:srcRect l="8333" r="2083" b="13898"/>
          <a:stretch>
            <a:fillRect/>
          </a:stretch>
        </p:blipFill>
        <p:spPr bwMode="auto">
          <a:xfrm>
            <a:off x="1071538" y="1285860"/>
            <a:ext cx="7072362" cy="5098680"/>
          </a:xfrm>
          <a:prstGeom prst="rect">
            <a:avLst/>
          </a:prstGeom>
          <a:noFill/>
        </p:spPr>
      </p:pic>
      <p:pic>
        <p:nvPicPr>
          <p:cNvPr id="3076" name="Picture 4" descr="F:\9 мая\Последний звонок 809.jpg"/>
          <p:cNvPicPr>
            <a:picLocks noChangeAspect="1" noChangeArrowheads="1"/>
          </p:cNvPicPr>
          <p:nvPr/>
        </p:nvPicPr>
        <p:blipFill>
          <a:blip r:embed="rId5" cstate="print"/>
          <a:srcRect l="12682" t="16550" r="9166" b="26209"/>
          <a:stretch>
            <a:fillRect/>
          </a:stretch>
        </p:blipFill>
        <p:spPr bwMode="auto">
          <a:xfrm>
            <a:off x="714348" y="1714488"/>
            <a:ext cx="7801979" cy="4286256"/>
          </a:xfrm>
          <a:prstGeom prst="rect">
            <a:avLst/>
          </a:prstGeom>
          <a:noFill/>
        </p:spPr>
      </p:pic>
      <p:pic>
        <p:nvPicPr>
          <p:cNvPr id="3077" name="Picture 5" descr="F:\9 мая\Последний звонок 813.jpg"/>
          <p:cNvPicPr>
            <a:picLocks noChangeAspect="1" noChangeArrowheads="1"/>
          </p:cNvPicPr>
          <p:nvPr/>
        </p:nvPicPr>
        <p:blipFill>
          <a:blip r:embed="rId6" cstate="print"/>
          <a:srcRect l="4724" r="7279" b="27622"/>
          <a:stretch>
            <a:fillRect/>
          </a:stretch>
        </p:blipFill>
        <p:spPr bwMode="auto">
          <a:xfrm>
            <a:off x="642910" y="1714488"/>
            <a:ext cx="7643866" cy="47159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Бессмертный полк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п.Белореченский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 9 мая 2016г.</a:t>
            </a:r>
            <a:endParaRPr lang="ru-RU" sz="3600" dirty="0"/>
          </a:p>
        </p:txBody>
      </p:sp>
      <p:pic>
        <p:nvPicPr>
          <p:cNvPr id="4098" name="Picture 2" descr="F:\кл.проект бессмертный полк\9 мая фото\9м.jpg"/>
          <p:cNvPicPr>
            <a:picLocks noChangeAspect="1" noChangeArrowheads="1"/>
          </p:cNvPicPr>
          <p:nvPr/>
        </p:nvPicPr>
        <p:blipFill>
          <a:blip r:embed="rId3"/>
          <a:srcRect l="5479" t="12329" r="3082" b="8218"/>
          <a:stretch>
            <a:fillRect/>
          </a:stretch>
        </p:blipFill>
        <p:spPr bwMode="auto">
          <a:xfrm>
            <a:off x="714348" y="1285860"/>
            <a:ext cx="7730084" cy="5037583"/>
          </a:xfrm>
          <a:prstGeom prst="rect">
            <a:avLst/>
          </a:prstGeom>
          <a:noFill/>
        </p:spPr>
      </p:pic>
      <p:pic>
        <p:nvPicPr>
          <p:cNvPr id="4099" name="Picture 3" descr="F:\кл.проект бессмертный полк\9 мая фото\1 май9.jpg"/>
          <p:cNvPicPr>
            <a:picLocks noChangeAspect="1" noChangeArrowheads="1"/>
          </p:cNvPicPr>
          <p:nvPr/>
        </p:nvPicPr>
        <p:blipFill>
          <a:blip r:embed="rId4"/>
          <a:srcRect t="6250" b="19196"/>
          <a:stretch>
            <a:fillRect/>
          </a:stretch>
        </p:blipFill>
        <p:spPr bwMode="auto">
          <a:xfrm>
            <a:off x="2357422" y="1285860"/>
            <a:ext cx="5143536" cy="5112956"/>
          </a:xfrm>
          <a:prstGeom prst="rect">
            <a:avLst/>
          </a:prstGeom>
          <a:noFill/>
        </p:spPr>
      </p:pic>
      <p:pic>
        <p:nvPicPr>
          <p:cNvPr id="4100" name="Picture 4" descr="F:\кл.проект бессмертный полк\9 мая фото\9 мая.jpg"/>
          <p:cNvPicPr>
            <a:picLocks noChangeAspect="1" noChangeArrowheads="1"/>
          </p:cNvPicPr>
          <p:nvPr/>
        </p:nvPicPr>
        <p:blipFill>
          <a:blip r:embed="rId5"/>
          <a:srcRect t="16518" b="22321"/>
          <a:stretch>
            <a:fillRect/>
          </a:stretch>
        </p:blipFill>
        <p:spPr bwMode="auto">
          <a:xfrm>
            <a:off x="1643042" y="1428736"/>
            <a:ext cx="6000792" cy="4893537"/>
          </a:xfrm>
          <a:prstGeom prst="rect">
            <a:avLst/>
          </a:prstGeom>
          <a:noFill/>
        </p:spPr>
      </p:pic>
      <p:pic>
        <p:nvPicPr>
          <p:cNvPr id="4101" name="Picture 5" descr="F:\кл.проект бессмертный полк\9 мая фото\9мммм.jpg"/>
          <p:cNvPicPr>
            <a:picLocks noChangeAspect="1" noChangeArrowheads="1"/>
          </p:cNvPicPr>
          <p:nvPr/>
        </p:nvPicPr>
        <p:blipFill>
          <a:blip r:embed="rId6"/>
          <a:srcRect r="8482" b="27976"/>
          <a:stretch>
            <a:fillRect/>
          </a:stretch>
        </p:blipFill>
        <p:spPr bwMode="auto">
          <a:xfrm>
            <a:off x="357183" y="1357298"/>
            <a:ext cx="8472202" cy="50006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5469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Наша  деятельность увеличила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  участников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акции 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«Бессмертный полк»: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было изготовлено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152 транспаранта.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" descr="H:\кл.проект бессмертный полк\фото полк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500306"/>
            <a:ext cx="5657850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Они должны идти</a:t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победным строем</a:t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в любые времена…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кл.проект бессмертный полк\фото полк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929066"/>
            <a:ext cx="4359928" cy="2734133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1435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8429684" cy="278608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Ветеранов становится с каждым днём всё меньше. 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Существует угроза утраты исторической памяти о великом подвиге нашей Родины. 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наш долг – передать потомкам память об этом немеркнущем подвиге и уважение к стойкости, мужеству и беззаветной любви к своему Отечеству.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http://jm1.dklepse.2ac3d.spectrum.myjino.ru/images/god_pobedy/pomn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642918"/>
            <a:ext cx="7581900" cy="55007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57158" y="500042"/>
            <a:ext cx="8429684" cy="2643206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Гипотеза: </a:t>
            </a:r>
            <a:br>
              <a:rPr lang="ru-RU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возможно ли в наших поселках Студенческом и Белореченском провести акцию «Бессмертный полк»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5720" y="3286124"/>
            <a:ext cx="8572560" cy="2857520"/>
          </a:xfrm>
        </p:spPr>
        <p:txBody>
          <a:bodyPr>
            <a:noAutofit/>
          </a:bodyPr>
          <a:lstStyle/>
          <a:p>
            <a:pPr algn="l"/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l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Стать инициаторами проведения акции «Бессмертный полк» в поселках Студенческий и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4298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Учхоз «Уралец»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786182" y="1071546"/>
            <a:ext cx="5357818" cy="5786454"/>
          </a:xfrm>
        </p:spPr>
        <p:txBody>
          <a:bodyPr>
            <a:normAutofit fontScale="92500" lnSpcReduction="20000"/>
          </a:bodyPr>
          <a:lstStyle/>
          <a:p>
            <a:pPr marL="180975"/>
            <a:endParaRPr lang="ru-RU" sz="3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0975"/>
            <a:r>
              <a:rPr lang="ru-RU" sz="5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Ушли на фронт</a:t>
            </a:r>
            <a:endParaRPr lang="ru-RU" sz="5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0975"/>
            <a: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Ферма №1 59 человек</a:t>
            </a:r>
          </a:p>
          <a:p>
            <a:pPr marL="180975"/>
            <a: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Ферма №2 27 человек</a:t>
            </a:r>
          </a:p>
          <a:p>
            <a:pPr marL="180975"/>
            <a: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Ферма №3 75 человек</a:t>
            </a:r>
          </a:p>
          <a:p>
            <a:pPr marL="180975"/>
            <a:r>
              <a:rPr lang="ru-RU" sz="5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Погибло на войне</a:t>
            </a:r>
          </a:p>
          <a:p>
            <a:pPr marL="180975"/>
            <a: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Ферма №1 37 человек</a:t>
            </a:r>
          </a:p>
          <a:p>
            <a:pPr marL="180975"/>
            <a: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Ферма №2 17 человек</a:t>
            </a:r>
          </a:p>
          <a:p>
            <a:pPr marL="180975"/>
            <a: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Ферма №3 46 человек</a:t>
            </a:r>
          </a:p>
          <a:p>
            <a:endParaRPr lang="ru-RU" dirty="0"/>
          </a:p>
        </p:txBody>
      </p:sp>
      <p:pic>
        <p:nvPicPr>
          <p:cNvPr id="2" name="Picture 2" descr="C:\Documents and Settings\Admin\Рабочий стол\фото от 09_02_2016\Фото1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49312"/>
            <a:ext cx="2928958" cy="4404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14282" y="5715016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Директор музея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Рагозина Наталья Николаевна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1000132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Вернулись с фронта</a:t>
            </a: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42910" y="1643050"/>
            <a:ext cx="7858180" cy="4714908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3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Посёлок Студенческий:       22 человека</a:t>
            </a:r>
          </a:p>
          <a:p>
            <a:pPr algn="l"/>
            <a:r>
              <a:rPr lang="ru-RU" sz="3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Ферма № 1 )</a:t>
            </a:r>
          </a:p>
          <a:p>
            <a:pPr algn="l"/>
            <a:r>
              <a:rPr lang="ru-RU" sz="3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ru-RU" sz="3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Посёлок Озёрный:                  10 человек</a:t>
            </a:r>
          </a:p>
          <a:p>
            <a:pPr algn="l"/>
            <a:r>
              <a:rPr lang="ru-RU" sz="3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Ферма № 2 )</a:t>
            </a:r>
          </a:p>
          <a:p>
            <a:pPr algn="l"/>
            <a:endParaRPr lang="ru-RU" sz="3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3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Посёлок </a:t>
            </a:r>
            <a:r>
              <a:rPr lang="ru-RU" sz="39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Белореченский</a:t>
            </a:r>
            <a:r>
              <a:rPr lang="ru-RU" sz="3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    29 человек</a:t>
            </a:r>
          </a:p>
          <a:p>
            <a:pPr algn="l"/>
            <a:r>
              <a:rPr lang="ru-RU" sz="3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Ферма № 3 )</a:t>
            </a:r>
          </a:p>
          <a:p>
            <a:pPr algn="l"/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00107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Военные сражения, в которых участвовали наши земляки: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28596" y="1571612"/>
            <a:ext cx="8286808" cy="4929222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Военные действия 1941-42гг.;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Сталинградская битва;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Контрнаступление под Москвой;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Курская битва 1943г.;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Ленинградско-Новгородская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наступательная операция 1944г.;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Белорусская наступательная операция 1944г.;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Берлинская наступательная операция 1945г.;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Маньчжурская наступательная операция 1945г.;</a:t>
            </a:r>
          </a:p>
          <a:p>
            <a:pPr algn="l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5720" y="1"/>
            <a:ext cx="3929090" cy="164304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Ханов 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Абдурафик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429124" y="0"/>
            <a:ext cx="4500594" cy="664371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Родился в Челябинской области 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Кунашакского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района 20 марта 1918 года. 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возрасте 23 лет был призван на войну.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Воевал в 105 стрелковом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полку в звании пулеметчика. 1944 году получил  ранение, лежал в госпитале. 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Дошел до границы Китая.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Умер 27 октября 2015 года.</a:t>
            </a:r>
          </a:p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марта 2016г.  ему исполнилось бы 98 лет.</a:t>
            </a:r>
          </a:p>
          <a:p>
            <a:pPr algn="l"/>
            <a:endParaRPr lang="ru-RU" dirty="0"/>
          </a:p>
        </p:txBody>
      </p:sp>
      <p:pic>
        <p:nvPicPr>
          <p:cNvPr id="5" name="Содержимое 4" descr="C:\Documents and Settings\ХуЛиГ@Нк@\Рабочий стол\проект ВОв\ханов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0034" y="1714488"/>
            <a:ext cx="3214710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1882"/>
          </a:xfrm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latin typeface="Times New Roman" pitchFamily="18" charset="0"/>
                <a:cs typeface="Times New Roman" pitchFamily="18" charset="0"/>
              </a:rPr>
              <a:t>Бессмертный полк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поселков</a:t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Студенческий и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Белореченский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может состоять из</a:t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700" b="1" dirty="0" smtClean="0">
                <a:latin typeface="Times New Roman" pitchFamily="18" charset="0"/>
                <a:cs typeface="Times New Roman" pitchFamily="18" charset="0"/>
              </a:rPr>
              <a:t>160 человек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л.проект бессмертный полк\фон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1435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Анкетирование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2" y="1000108"/>
          <a:ext cx="407196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4643438" y="1071546"/>
          <a:ext cx="4214842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400</Words>
  <Application>Microsoft Office PowerPoint</Application>
  <PresentationFormat>Экран (4:3)</PresentationFormat>
  <Paragraphs>83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Муниципальное автономное общеобразовательное учреждение «Студенческая средняя  общеобразовательная  школа №12» Белоярского ГО Свердловской области</vt:lpstr>
      <vt:lpstr>Актуальность проекта:</vt:lpstr>
      <vt:lpstr>Гипотеза:  возможно ли в наших поселках Студенческом и Белореченском провести акцию «Бессмертный полк»</vt:lpstr>
      <vt:lpstr>Учхоз «Уралец»</vt:lpstr>
      <vt:lpstr>Вернулись с фронта </vt:lpstr>
      <vt:lpstr>Военные сражения, в которых участвовали наши земляки:</vt:lpstr>
      <vt:lpstr>Ханов  Абдурафик</vt:lpstr>
      <vt:lpstr>Бессмертный полк  поселков Студенческий и Белореченский  может состоять из  160 человек </vt:lpstr>
      <vt:lpstr>Анкетирование</vt:lpstr>
      <vt:lpstr>Анкетирование</vt:lpstr>
      <vt:lpstr>Общешкольная линейка  «Бессмертный полк»</vt:lpstr>
      <vt:lpstr>Презентация PowerPoint</vt:lpstr>
      <vt:lpstr>Презентация PowerPoint</vt:lpstr>
      <vt:lpstr>После анкетирования  и общешкольной линейки количество участников «Бессмертный полк» увеличилось  до 110 человек. </vt:lpstr>
      <vt:lpstr>Презентация PowerPoint</vt:lpstr>
      <vt:lpstr>Бессмертный полк  п.Студенческий, 9 мая 2016г.</vt:lpstr>
      <vt:lpstr>Бессмертный полк  п.Белореченский, 9 мая 2016г.</vt:lpstr>
      <vt:lpstr>Наша  деятельность увеличила количество  участников акции «Бессмертный полк»:  было изготовлено  152 транспаранта.</vt:lpstr>
      <vt:lpstr>Они должны идти  победным строем   в любые времена…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общеобразовательное учреждение «Студенческая средняя  общеобразовательная  школа №12» </dc:title>
  <cp:lastModifiedBy>Надежда Константино</cp:lastModifiedBy>
  <cp:revision>13</cp:revision>
  <dcterms:modified xsi:type="dcterms:W3CDTF">2016-03-17T11:09:16Z</dcterms:modified>
</cp:coreProperties>
</file>