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7001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/>
              <a:t>Сетевой </a:t>
            </a:r>
            <a:r>
              <a:rPr lang="ru-RU" sz="4000" b="1" dirty="0"/>
              <a:t>круглый стол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>
                <a:solidFill>
                  <a:srgbClr val="FF0000"/>
                </a:solidFill>
              </a:rPr>
              <a:t>Применение системно-</a:t>
            </a:r>
            <a:r>
              <a:rPr lang="ru-RU" b="1" dirty="0" err="1">
                <a:solidFill>
                  <a:srgbClr val="FF0000"/>
                </a:solidFill>
              </a:rPr>
              <a:t>деятельностного</a:t>
            </a:r>
            <a:r>
              <a:rPr lang="ru-RU" b="1" dirty="0">
                <a:solidFill>
                  <a:srgbClr val="FF0000"/>
                </a:solidFill>
              </a:rPr>
              <a:t> подхода в обучении»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>Дата проведения: февраль 2016</a:t>
            </a:r>
            <a:br>
              <a:rPr lang="ru-RU" dirty="0"/>
            </a:br>
            <a:r>
              <a:rPr lang="ru-RU" dirty="0" smtClean="0"/>
              <a:t>       </a:t>
            </a:r>
            <a:r>
              <a:rPr lang="ru-RU" dirty="0" err="1" smtClean="0"/>
              <a:t>дд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pic>
        <p:nvPicPr>
          <p:cNvPr id="1027" name="Picture 3" descr="C:\Users\Надежда Константино\Desktop\фотографии\Круглый стол\DSCN7718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889" y="3645024"/>
            <a:ext cx="3604896" cy="301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адежда Константино\Desktop\фотографии\Круглый стол\DSCN7715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46" y="2605372"/>
            <a:ext cx="4825672" cy="254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28212" y="2637544"/>
            <a:ext cx="2305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Дата проведения: 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февраль 2016 г.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1262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Участники:</a:t>
            </a:r>
          </a:p>
          <a:p>
            <a:pPr algn="ctr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МБОУ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Большебрусянская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СОШ №7» </a:t>
            </a:r>
          </a:p>
          <a:p>
            <a:pPr algn="ctr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МБОУ «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Логиновская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СОШ №21» </a:t>
            </a:r>
          </a:p>
          <a:p>
            <a:pPr algn="ctr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МАОУ «Студенческая СОШ №12»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642009"/>
            <a:ext cx="849694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b="1" dirty="0"/>
              <a:t>Цель проведения:</a:t>
            </a:r>
          </a:p>
          <a:p>
            <a:pPr algn="just">
              <a:buFontTx/>
              <a:buChar char="-"/>
            </a:pPr>
            <a:r>
              <a:rPr lang="ru-RU" sz="2000" dirty="0"/>
              <a:t>создание условий для совершенствования методического и профессионального уровня </a:t>
            </a:r>
            <a:r>
              <a:rPr lang="ru-RU" sz="2000" dirty="0" smtClean="0"/>
              <a:t>педагогов;</a:t>
            </a:r>
            <a:endParaRPr lang="ru-RU" sz="2000" dirty="0"/>
          </a:p>
          <a:p>
            <a:pPr algn="just">
              <a:buFontTx/>
              <a:buChar char="-"/>
            </a:pPr>
            <a:r>
              <a:rPr lang="ru-RU" sz="2000" dirty="0"/>
              <a:t>содействие инновационной деятельности ОУ в русле СДП как главного условия реализации </a:t>
            </a:r>
            <a:r>
              <a:rPr lang="ru-RU" sz="2000" dirty="0" smtClean="0"/>
              <a:t>ФГОС;</a:t>
            </a:r>
            <a:endParaRPr lang="ru-RU" sz="2000" dirty="0"/>
          </a:p>
          <a:p>
            <a:pPr algn="just">
              <a:buFontTx/>
              <a:buChar char="-"/>
            </a:pPr>
            <a:r>
              <a:rPr lang="ru-RU" sz="2000" dirty="0"/>
              <a:t>определение задач сетевого взаимодействия школ.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Надежда Константино\Desktop\фотографии\Круглый стол\DSCN77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640"/>
            <a:ext cx="2682428" cy="464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дежда Константино\Desktop\фотографии\Круглый стол\DSCN7688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2484"/>
            <a:ext cx="3488978" cy="446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Надежда Константино\Desktop\фотографии\Круглый стол\DSCN77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877342"/>
            <a:ext cx="2952328" cy="326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018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7408333" cy="1473613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chemeClr val="bg1"/>
                </a:solidFill>
              </a:rPr>
              <a:t>Результат: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</a:rPr>
              <a:t>выпуск методического </a:t>
            </a:r>
            <a:r>
              <a:rPr lang="ru-RU" dirty="0" smtClean="0">
                <a:solidFill>
                  <a:schemeClr val="bg1"/>
                </a:solidFill>
              </a:rPr>
              <a:t>сборника;</a:t>
            </a:r>
            <a:endParaRPr lang="ru-RU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разработка программы </a:t>
            </a:r>
            <a:r>
              <a:rPr lang="ru-RU" dirty="0">
                <a:solidFill>
                  <a:schemeClr val="bg1"/>
                </a:solidFill>
              </a:rPr>
              <a:t>сетевого </a:t>
            </a:r>
            <a:r>
              <a:rPr lang="ru-RU" dirty="0" smtClean="0">
                <a:solidFill>
                  <a:schemeClr val="bg1"/>
                </a:solidFill>
              </a:rPr>
              <a:t>взаимодействия.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3074" name="Picture 2" descr="C:\Users\Надежда Константино\Desktop\фотографии\Круглый стол\DSCN77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7013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7416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</TotalTime>
  <Words>74</Words>
  <Application>Microsoft Office PowerPoint</Application>
  <PresentationFormat>Экран (4:3)</PresentationFormat>
  <Paragraphs>14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Волна</vt:lpstr>
      <vt:lpstr>     Сетевой круглый стол  «Применение системно-деятельностного подхода в обучении» Дата проведения: февраль 2016        дд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Сетевой круглый стол «Применение системно-деятельностного подхода в обучении»</dc:title>
  <cp:lastModifiedBy>Надежда Константино</cp:lastModifiedBy>
  <cp:revision>5</cp:revision>
  <dcterms:modified xsi:type="dcterms:W3CDTF">2016-03-02T12:10:39Z</dcterms:modified>
</cp:coreProperties>
</file>