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73" r:id="rId11"/>
    <p:sldId id="267" r:id="rId12"/>
    <p:sldId id="268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>
        <p:scale>
          <a:sx n="80" d="100"/>
          <a:sy n="80" d="100"/>
        </p:scale>
        <p:origin x="-216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25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120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4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96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89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970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664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803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3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53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51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AEDB9-FB20-4142-96EC-DBF43BFAE25E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98794-F65E-4DA2-B3E2-321EA7B44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64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21723"/>
            <a:ext cx="6218039" cy="2332401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Невский. Жизнь и дела.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1469" y="5511338"/>
            <a:ext cx="2776570" cy="6733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Сиротина Алёна 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5 «А» класс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.mycdn.me/i?r=AzEPZsRbOZEKgBhR0XGMT1RkCuEwJEsKYP8sc2RUgIxBz6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39" y="1"/>
            <a:ext cx="59739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71847" y="99753"/>
            <a:ext cx="4305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Студенческая СОШ № 12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5629" y="6396335"/>
            <a:ext cx="1762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Студенческий, 2020 г.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75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20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Ещё заслуги Александра Невского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6747"/>
            <a:ext cx="12192000" cy="5811253"/>
          </a:xfrm>
        </p:spPr>
      </p:pic>
    </p:spTree>
    <p:extLst>
      <p:ext uri="{BB962C8B-B14F-4D97-AF65-F5344CB8AC3E}">
        <p14:creationId xmlns:p14="http://schemas.microsoft.com/office/powerpoint/2010/main" val="4232085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images.myshared.ru/9/942077/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0749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9331"/>
          </a:xfrm>
        </p:spPr>
      </p:pic>
    </p:spTree>
    <p:extLst>
      <p:ext uri="{BB962C8B-B14F-4D97-AF65-F5344CB8AC3E}">
        <p14:creationId xmlns:p14="http://schemas.microsoft.com/office/powerpoint/2010/main" val="33048204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4221"/>
            <a:ext cx="9027695" cy="217771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7412" r="57982"/>
          <a:stretch/>
        </p:blipFill>
        <p:spPr>
          <a:xfrm>
            <a:off x="9027695" y="0"/>
            <a:ext cx="3164305" cy="6858000"/>
          </a:xfrm>
          <a:prstGeom prst="rect">
            <a:avLst/>
          </a:prstGeom>
        </p:spPr>
      </p:pic>
      <p:pic>
        <p:nvPicPr>
          <p:cNvPr id="1026" name="Picture 2" descr="https://img1.liveinternet.ru/images/foto/b/3/469/1150469/f_180028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6157"/>
            <a:ext cx="3437594" cy="451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7620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649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12e9/0010dbc8-ea0b108d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3283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5.infourok.ru/uploads/ex/0eac/0003911b-61003a44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036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un9-38.userapi.com/c855628/v855628284/19eabb/5Y37eRP3Mf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1" r="15033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857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2949" r="15979" b="2516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611700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i.mycdn.me/i?r=AzEPZsRbOZEKgBhR0XGMT1RkNjXXN2weXgz0bqPaD2VyTq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7289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042"/>
          </a:xfrm>
        </p:spPr>
      </p:pic>
      <p:sp>
        <p:nvSpPr>
          <p:cNvPr id="4" name="AutoShape 2" descr="https://s1.slide-share.ru/s_slide/d33840e54349c2cd8cbd6b7792ed3555/3d091fce-78bc-4620-a3c0-9ad7fca0b3ef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7114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im0-tub-ru.yandex.net/i?id=8bc9cefeb6c7f09a4f944c2666160c1d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031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34</Words>
  <Application>Microsoft Office PowerPoint</Application>
  <PresentationFormat>Произвольный</PresentationFormat>
  <Paragraphs>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Александр Невский. Жизнь и дела.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Ещё заслуги Александра Невского</vt:lpstr>
      <vt:lpstr>Презентация PowerPoint</vt:lpstr>
      <vt:lpstr>Презентация PowerPoint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Невский. Жизнь и дела.</dc:title>
  <dc:creator>Алёна</dc:creator>
  <cp:lastModifiedBy>Ольга Ивановна</cp:lastModifiedBy>
  <cp:revision>14</cp:revision>
  <dcterms:created xsi:type="dcterms:W3CDTF">2020-12-13T09:06:52Z</dcterms:created>
  <dcterms:modified xsi:type="dcterms:W3CDTF">2020-12-17T06:51:54Z</dcterms:modified>
</cp:coreProperties>
</file>